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322" r:id="rId4"/>
    <p:sldId id="323" r:id="rId5"/>
    <p:sldId id="324" r:id="rId6"/>
    <p:sldId id="327" r:id="rId7"/>
    <p:sldId id="336" r:id="rId8"/>
    <p:sldId id="339" r:id="rId9"/>
    <p:sldId id="338" r:id="rId10"/>
    <p:sldId id="337" r:id="rId11"/>
    <p:sldId id="340" r:id="rId12"/>
    <p:sldId id="328" r:id="rId13"/>
    <p:sldId id="329" r:id="rId14"/>
    <p:sldId id="341" r:id="rId15"/>
    <p:sldId id="331" r:id="rId16"/>
    <p:sldId id="342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/>
    <p:restoredTop sz="94729"/>
  </p:normalViewPr>
  <p:slideViewPr>
    <p:cSldViewPr snapToGrid="0" snapToObjects="1">
      <p:cViewPr>
        <p:scale>
          <a:sx n="84" d="100"/>
          <a:sy n="84" d="100"/>
        </p:scale>
        <p:origin x="2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  <a:endParaRPr lang="en-US" sz="88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1163110"/>
            <a:ext cx="5486400" cy="4445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Parts Against Inventory 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 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" y="1129983"/>
            <a:ext cx="5486400" cy="444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coloring by theme did not work.</a:t>
            </a:r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</a:t>
            </a:r>
            <a:r>
              <a:rPr lang="en-US" smtClean="0"/>
              <a:t>Parts in Sets Over Time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endParaRPr lang="en-US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" y="1071005"/>
            <a:ext cx="5486400" cy="4445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Parts </a:t>
            </a:r>
            <a:r>
              <a:rPr lang="en-US" smtClean="0"/>
              <a:t>Plotted Against Theme IDs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4461</TotalTime>
  <Words>534</Words>
  <Application>Microsoft Macintosh PowerPoint</Application>
  <PresentationFormat>Widescreen</PresentationFormat>
  <Paragraphs>98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62</cp:revision>
  <dcterms:created xsi:type="dcterms:W3CDTF">2017-10-26T06:05:04Z</dcterms:created>
  <dcterms:modified xsi:type="dcterms:W3CDTF">2018-02-01T05:26:32Z</dcterms:modified>
</cp:coreProperties>
</file>

<file path=docProps/thumbnail.jpeg>
</file>